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6C9C-A5E0-4595-B551-455AA952B63B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1102-7CEC-404E-B7A5-8BE7782D5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76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9C9D7-739C-4090-84D1-D0B9ADF0CEF9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2925-C710-4BC9-8A9B-4BBFDD0A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91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1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6AFF-D00F-482B-A02B-4F532BC1F790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9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E84C-E88D-4ED9-9D8F-9EDCD1E7A30E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9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AC6-BDDF-40F3-8F7D-FCB3EE7C2C38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81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0AC-3B7C-491E-99AA-BDE701C6C772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7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638-81E7-4C7A-B67E-EFFE1BF19E84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20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C63-0D06-488F-A383-3A8425CB1785}" type="datetime1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C8A-D3E6-49B4-88C2-2F30A385D3BA}" type="datetime1">
              <a:rPr lang="cs-CZ" smtClean="0"/>
              <a:t>13.05.2025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1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8F3B-850D-4DBF-8004-E8FF07E0C7B8}" type="datetime1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45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269-9F1E-467C-9695-59229244D644}" type="datetime1">
              <a:rPr lang="cs-CZ" smtClean="0"/>
              <a:t>13.05.2025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1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D4C-D74A-45E5-9DDB-C1B0D81D7A5D}" type="datetime1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5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D9EC-DFD0-4599-A6F8-312DAD06D3BF}" type="datetime1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AA84-F67A-4C2E-9010-DB874EAE7E52}" type="datetime1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4085-B027-4B1F-B7EC-C9B24B522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3528" y="433792"/>
            <a:ext cx="8496944" cy="599216"/>
          </a:xfrm>
        </p:spPr>
        <p:txBody>
          <a:bodyPr>
            <a:noAutofit/>
          </a:bodyPr>
          <a:lstStyle/>
          <a:p>
            <a:r>
              <a:rPr lang="cs-CZ" sz="4800" b="1" dirty="0"/>
              <a:t>Teorie a praxe v hydrogeologii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10" y="5745728"/>
            <a:ext cx="3030603" cy="105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2337520" y="4581128"/>
            <a:ext cx="4464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/>
              <a:t>Chrudim 2025</a:t>
            </a:r>
            <a:br>
              <a:rPr lang="cs-CZ" sz="2500" b="1" dirty="0"/>
            </a:br>
            <a:r>
              <a:rPr lang="cs-CZ" sz="2500" b="1" dirty="0"/>
              <a:t>RNDr. Daniel Smutek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50627F-0A4C-C28A-8461-53B4F3210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4" y="5745728"/>
            <a:ext cx="2148714" cy="934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9BA502-330C-5C83-0E8E-1433BB2DF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69" y="1181131"/>
            <a:ext cx="2549998" cy="33999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DFB166A-8DA3-193E-8E32-274B4563E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3" y="1143674"/>
            <a:ext cx="2578090" cy="34374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EE325E-9A25-4B32-84E3-B3131B864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54" y="1181131"/>
            <a:ext cx="2549998" cy="33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3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</Words>
  <Application>Microsoft Office PowerPoint</Application>
  <PresentationFormat>Předvádění na obrazovce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Teorie a praxe v hydrogeologii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ferklovaa</dc:creator>
  <cp:lastModifiedBy>Jakub Ženka</cp:lastModifiedBy>
  <cp:revision>59</cp:revision>
  <cp:lastPrinted>2017-03-08T12:02:19Z</cp:lastPrinted>
  <dcterms:created xsi:type="dcterms:W3CDTF">2017-03-06T12:27:17Z</dcterms:created>
  <dcterms:modified xsi:type="dcterms:W3CDTF">2025-05-13T12:10:27Z</dcterms:modified>
</cp:coreProperties>
</file>